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148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eghanaChillara0203/SAG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Lavender Field">
            <a:extLst>
              <a:ext uri="{FF2B5EF4-FFF2-40B4-BE49-F238E27FC236}">
                <a16:creationId xmlns:a16="http://schemas.microsoft.com/office/drawing/2014/main" id="{239057A6-D017-091F-F7CC-92E64602E9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-20000"/>
          </a:blip>
          <a:srcRect l="20061" r="4725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488252"/>
            <a:ext cx="7543800" cy="241207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SAGE</a:t>
            </a:r>
            <a:b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Sustainable Advisory &amp; Guidance Expert</a:t>
            </a:r>
            <a:br>
              <a:rPr lang="en-US" sz="5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Helping people live more sustainably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6455" y="1756720"/>
            <a:ext cx="4241376" cy="757881"/>
          </a:xfrm>
        </p:spPr>
        <p:txBody>
          <a:bodyPr anchor="t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975" y="2630960"/>
            <a:ext cx="5102337" cy="2487827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1">
                  <a:alpha val="5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AI Chatbot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Quick and accurate responses</a:t>
            </a:r>
          </a:p>
          <a:p>
            <a:r>
              <a:rPr lang="en-US" sz="2400" dirty="0">
                <a:solidFill>
                  <a:schemeClr val="tx1">
                    <a:alpha val="5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Tailored advice on sustainable living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0B75F84-BFCE-4287-5A79-3DEE82A662B5}"/>
              </a:ext>
            </a:extLst>
          </p:cNvPr>
          <p:cNvSpPr txBox="1">
            <a:spLocks/>
          </p:cNvSpPr>
          <p:nvPr/>
        </p:nvSpPr>
        <p:spPr>
          <a:xfrm>
            <a:off x="571500" y="11890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F5A4F5-BB0E-5723-79DE-82A726BD069C}"/>
              </a:ext>
            </a:extLst>
          </p:cNvPr>
          <p:cNvSpPr txBox="1">
            <a:spLocks/>
          </p:cNvSpPr>
          <p:nvPr/>
        </p:nvSpPr>
        <p:spPr>
          <a:xfrm>
            <a:off x="742950" y="23320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 fad from fact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environmental sustainability issues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 credible, personalized solutions</a:t>
            </a:r>
          </a:p>
        </p:txBody>
      </p:sp>
    </p:spTree>
    <p:extLst>
      <p:ext uri="{BB962C8B-B14F-4D97-AF65-F5344CB8AC3E}">
        <p14:creationId xmlns:p14="http://schemas.microsoft.com/office/powerpoint/2010/main" val="3186574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A1475F-A18C-9724-E7D9-B1CA4E8D8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1164325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C54D5-AB08-1EB2-8FA7-E1F884D63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33600"/>
            <a:ext cx="8229600" cy="3992563"/>
          </a:xfrm>
        </p:spPr>
        <p:txBody>
          <a:bodyPr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Hybrid AI chatbot (machine learning and rule-based)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NLP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via large language models (LLMs)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on large datasets and user feedback</a:t>
            </a:r>
          </a:p>
        </p:txBody>
      </p:sp>
    </p:spTree>
    <p:extLst>
      <p:ext uri="{BB962C8B-B14F-4D97-AF65-F5344CB8AC3E}">
        <p14:creationId xmlns:p14="http://schemas.microsoft.com/office/powerpoint/2010/main" val="2600512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B22BE-2EA9-A58E-B67A-5F2D3394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127919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6EDE-1CD3-4B62-DA83-950200E3B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408238"/>
            <a:ext cx="8229600" cy="4525963"/>
          </a:xfrm>
        </p:spPr>
        <p:txBody>
          <a:bodyPr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of information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Relevance and completeness of responses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Metrics: precision, recall, F1 score</a:t>
            </a:r>
          </a:p>
        </p:txBody>
      </p:sp>
    </p:spTree>
    <p:extLst>
      <p:ext uri="{BB962C8B-B14F-4D97-AF65-F5344CB8AC3E}">
        <p14:creationId xmlns:p14="http://schemas.microsoft.com/office/powerpoint/2010/main" val="3900701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486B62-27D7-AD5A-34E4-62FF81F50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961768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and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9C3C8-546F-8253-F473-534B2A9C1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52368"/>
            <a:ext cx="8229600" cy="3657600"/>
          </a:xfrm>
        </p:spPr>
        <p:txBody>
          <a:bodyPr>
            <a:normAutofit fontScale="85000" lnSpcReduction="20000"/>
          </a:bodyPr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DistilBertForSequenceClassification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(Hugging Face Transformers)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ChatDataset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for data preprocessing</a:t>
            </a:r>
          </a:p>
          <a:p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DataLoader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efficient training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hyperparameters: 3 epochs, batch size 16, learning rate 5e-5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trained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CrossEntropyLoss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optimizer</a:t>
            </a:r>
          </a:p>
        </p:txBody>
      </p:sp>
    </p:spTree>
    <p:extLst>
      <p:ext uri="{BB962C8B-B14F-4D97-AF65-F5344CB8AC3E}">
        <p14:creationId xmlns:p14="http://schemas.microsoft.com/office/powerpoint/2010/main" val="1448813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C721396-5BD4-8CED-A689-D682AB7B4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Details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B3A72F-F378-5BAF-4F6F-B2488CA81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90584"/>
            <a:ext cx="8229600" cy="3801397"/>
          </a:xfrm>
        </p:spPr>
        <p:txBody>
          <a:bodyPr>
            <a:normAutofit fontScale="85000" lnSpcReduction="10000"/>
          </a:bodyPr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required packages and pre-trained models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intents data from JSON file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Tokenize and preprocess data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DistilBertTokenizer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and train custom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ChatDataset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model using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DataLoader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device-aware training, and optimizer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 trained model state and tags</a:t>
            </a:r>
          </a:p>
        </p:txBody>
      </p:sp>
    </p:spTree>
    <p:extLst>
      <p:ext uri="{BB962C8B-B14F-4D97-AF65-F5344CB8AC3E}">
        <p14:creationId xmlns:p14="http://schemas.microsoft.com/office/powerpoint/2010/main" val="4042150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5600700" cy="6858000"/>
            <a:chOff x="7467600" y="0"/>
            <a:chExt cx="4724400" cy="6858000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27275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990600"/>
            <a:ext cx="84582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DEC92-717B-8140-F7DF-52D10C4F7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&amp; Code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15CA84-C492-98CC-0774-C3A4AA4FEDA2}"/>
              </a:ext>
            </a:extLst>
          </p:cNvPr>
          <p:cNvSpPr txBox="1"/>
          <p:nvPr/>
        </p:nvSpPr>
        <p:spPr>
          <a:xfrm>
            <a:off x="800100" y="3175084"/>
            <a:ext cx="754380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27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github.com</a:t>
            </a: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/MeghanaChillara0203/SAGE</a:t>
            </a:r>
            <a:endParaRPr lang="en-US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61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177</Words>
  <Application>Microsoft Macintosh PowerPoint</Application>
  <PresentationFormat>On-screen Show (4:3)</PresentationFormat>
  <Paragraphs>39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SAGE Sustainable Advisory &amp; Guidance Expert </vt:lpstr>
      <vt:lpstr>Introduction</vt:lpstr>
      <vt:lpstr>PowerPoint Presentation</vt:lpstr>
      <vt:lpstr>Problem Analysis</vt:lpstr>
      <vt:lpstr>Evaluation</vt:lpstr>
      <vt:lpstr>Model and Dataset</vt:lpstr>
      <vt:lpstr>Implementation Details</vt:lpstr>
      <vt:lpstr>Demo &amp; Code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SAGE Sustainable Advisory &amp; Guidance Expert </dc:title>
  <dc:subject/>
  <dc:creator/>
  <cp:keywords/>
  <dc:description>generated using python-pptx</dc:description>
  <cp:lastModifiedBy>Zach Nichols</cp:lastModifiedBy>
  <cp:revision>6</cp:revision>
  <dcterms:created xsi:type="dcterms:W3CDTF">2013-01-27T09:14:16Z</dcterms:created>
  <dcterms:modified xsi:type="dcterms:W3CDTF">2023-04-27T02:33:07Z</dcterms:modified>
  <cp:category/>
</cp:coreProperties>
</file>

<file path=docProps/thumbnail.jpeg>
</file>